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64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BE01E-2C97-274C-BC1A-57760120FD8F}" type="datetimeFigureOut">
              <a:rPr lang="sv-SE" smtClean="0"/>
              <a:t>2023-06-08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DC22F-187E-4046-8EE2-0ED151C97D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300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4DC22F-187E-4046-8EE2-0ED151C97D8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8137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7FE325-3AB7-BC91-1632-2B06C1C01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4925643-276F-DD89-2A26-E69D2D6B8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7F234-3385-DED7-08E7-F165DBA01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BE10-71E7-9A44-BA8B-BC48F01DDB3E}" type="datetimeFigureOut">
              <a:rPr lang="sv-SE" smtClean="0"/>
              <a:t>2023-06-08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0B5DA3C-969A-CF1C-CCCA-BF0758A63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9098523-7587-ACF5-84BE-BEC64D225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3776-9206-C349-B68A-3554DB6A0E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301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CCE8A1-3600-22D4-BD56-4C37EB287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B90032F-E02E-2CE3-BA5D-348BC79084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A5DCBC-2388-F9F3-7C7F-0151B20DB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BE10-71E7-9A44-BA8B-BC48F01DDB3E}" type="datetimeFigureOut">
              <a:rPr lang="sv-SE" smtClean="0"/>
              <a:t>2023-06-08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F719713-C71F-3C67-5BA2-DB4D28D52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2C8CC9C-AD07-78DE-20B7-E7C6A8BB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3776-9206-C349-B68A-3554DB6A0E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0229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AE3BFC6-B30F-60D2-BE0D-44D0F3F847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73FABE7-7642-87E2-0228-9C8BB82B72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5C69428-852D-28AF-9CD0-220A38329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BE10-71E7-9A44-BA8B-BC48F01DDB3E}" type="datetimeFigureOut">
              <a:rPr lang="sv-SE" smtClean="0"/>
              <a:t>2023-06-08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795DC7F-4754-5C58-EC5B-64651FD41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EFED6F-A216-4A3C-4F27-D54746BB0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3776-9206-C349-B68A-3554DB6A0E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003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832E5E-2249-064C-7F1D-E0DA9E4BF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2926D2-E548-3903-1B76-E2F5EAB0E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8A3311B-301E-FD82-51C1-2EB9050ED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BE10-71E7-9A44-BA8B-BC48F01DDB3E}" type="datetimeFigureOut">
              <a:rPr lang="sv-SE" smtClean="0"/>
              <a:t>2023-06-08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623FD1C-2994-58CD-50A5-DB2437FF1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99C6F2-2AC7-386C-4EF0-EFBF9B8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3776-9206-C349-B68A-3554DB6A0E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152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2C3918-5E64-3D0E-54B7-E7DD3BDD1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5EE9922-21F5-C240-13FC-E466615DB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64E01AE-5C70-BCB8-AF63-43C7F4CB8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BE10-71E7-9A44-BA8B-BC48F01DDB3E}" type="datetimeFigureOut">
              <a:rPr lang="sv-SE" smtClean="0"/>
              <a:t>2023-06-08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09E2D0-34A5-611D-231F-F097ECC0F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C8523E8-67F9-A4D4-B69B-A1701D6C1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3776-9206-C349-B68A-3554DB6A0E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227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AF799F-426C-D7F1-9F5F-0B76CB6A6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7171D3A-C3AE-A1E3-ED1A-318097790D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5C1F52-68EF-D0C3-638A-F078A105D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A5B8C95-C4A3-427F-80E6-E59A1FBB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BE10-71E7-9A44-BA8B-BC48F01DDB3E}" type="datetimeFigureOut">
              <a:rPr lang="sv-SE" smtClean="0"/>
              <a:t>2023-06-08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7F97890-0EC7-9776-B42A-9081E9B96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F732737-9E4D-5B42-E370-585C8197C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3776-9206-C349-B68A-3554DB6A0E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853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C8C9DA-A130-C5BA-4EDD-1FB53CCF3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77963BC-A55E-5E5B-DD0E-4A6CF1571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AFDDA81-687D-3747-821A-393EC6FD4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9FC5F12-FDCD-2E4F-CE07-9198B428A0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1105E67-344E-6F31-2A31-904992ED30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94B3B1C-4E2E-3381-1B9C-8CABC9B00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BE10-71E7-9A44-BA8B-BC48F01DDB3E}" type="datetimeFigureOut">
              <a:rPr lang="sv-SE" smtClean="0"/>
              <a:t>2023-06-08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984F3E7-BF59-B245-60CC-9ABAC396D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49FCB4E-1D26-298E-97CF-53C0585C0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3776-9206-C349-B68A-3554DB6A0E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0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404A2C-367C-179F-B084-DF6BB5B81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4BEF016-94E6-3A28-7094-AF0F558B5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BE10-71E7-9A44-BA8B-BC48F01DDB3E}" type="datetimeFigureOut">
              <a:rPr lang="sv-SE" smtClean="0"/>
              <a:t>2023-06-08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04B5A85-D60F-C994-01BB-65214D088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76C9C7B-45A0-72FE-3FAA-1198D0C6D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3776-9206-C349-B68A-3554DB6A0E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1196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05FCA19-2125-0C15-C260-9DEF28071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BE10-71E7-9A44-BA8B-BC48F01DDB3E}" type="datetimeFigureOut">
              <a:rPr lang="sv-SE" smtClean="0"/>
              <a:t>2023-06-08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793AB8B-509A-8754-3D38-8D0B1E0A7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21CE350-7158-00FC-52A8-2DB76A25A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3776-9206-C349-B68A-3554DB6A0E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234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68E7FC-EAF3-DC84-4A0B-2E5817798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1D68EED-4B4A-F7B2-2D7E-767597685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0D6F490-FC0A-8C05-2AE0-E0D065DCA0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180A89E-F6AB-FBBB-4F5D-C186B6083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BE10-71E7-9A44-BA8B-BC48F01DDB3E}" type="datetimeFigureOut">
              <a:rPr lang="sv-SE" smtClean="0"/>
              <a:t>2023-06-08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82C137B-E9EB-0C7E-F3F8-BA6920B8C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8483C82-4AC8-A283-3CAF-EF76068B7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3776-9206-C349-B68A-3554DB6A0E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627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2D3460-FB55-3CD4-0C0B-79BD655FD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EB4A9D-754F-46D0-0494-E57AF987E7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42651C8-83A5-188E-9DC1-B5B0D1BE0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B4A97BB-F1AC-8646-6233-7705F2267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BE10-71E7-9A44-BA8B-BC48F01DDB3E}" type="datetimeFigureOut">
              <a:rPr lang="sv-SE" smtClean="0"/>
              <a:t>2023-06-08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1967531-524B-EBB1-37B6-EDE8D52C3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56C448E-227D-CE6F-A9DE-95B9DCF35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3776-9206-C349-B68A-3554DB6A0E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808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32224DF-B680-630B-A702-5FCBD9E7C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1BC29DA-3D06-8197-2480-6E60E5B0B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2BE314-24F2-469E-7196-29B1A9C2B9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4BE10-71E7-9A44-BA8B-BC48F01DDB3E}" type="datetimeFigureOut">
              <a:rPr lang="sv-SE" smtClean="0"/>
              <a:t>2023-06-08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3F8E5B1-7AF6-039A-C6E4-707C0418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257AB66-119A-C538-16E8-1CC241003F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D3776-9206-C349-B68A-3554DB6A0E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107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DE2861-24E5-C9F0-59DA-0CB542DD8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1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Bokslut Sydsvenska pediatriska föreningen per den 28 feb 2023</a:t>
            </a:r>
            <a:br>
              <a:rPr lang="sv-SE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2947AF-5834-8FCB-0479-30E497C66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966" y="1232899"/>
            <a:ext cx="10942834" cy="525997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5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Tillgångar 15/11/ 2019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SEB:	4658.21</a:t>
            </a:r>
            <a:br>
              <a:rPr lang="sv-SE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sv-SE" sz="4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Nordea:</a:t>
            </a:r>
            <a:r>
              <a:rPr lang="sv-SE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66533,85</a:t>
            </a:r>
            <a:br>
              <a:rPr lang="sv-SE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sv-SE" sz="6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SUMMA:						</a:t>
            </a:r>
            <a:r>
              <a:rPr lang="sv-SE" sz="6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71192.06</a:t>
            </a:r>
            <a:endParaRPr lang="sv-SE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5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 intäkter 16/11 2019 – 28/02 2023</a:t>
            </a:r>
            <a:endParaRPr lang="sv-SE" sz="5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Medlemsavgifter:	20537.00</a:t>
            </a:r>
            <a:br>
              <a:rPr lang="sv-SE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sv-SE" sz="4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SUMMA:					20537.00</a:t>
            </a:r>
            <a:endParaRPr lang="sv-SE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5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 utgifter 16/11 2019 – 28/02 2023</a:t>
            </a:r>
            <a:endParaRPr lang="sv-SE" sz="5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Mötesutgifter		  12223.70</a:t>
            </a:r>
            <a:br>
              <a:rPr lang="sv-SE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Kontoutgifter		     5281,55</a:t>
            </a:r>
            <a:br>
              <a:rPr lang="sv-SE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sv-SE" sz="4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SUMMA:				 	17505.25</a:t>
            </a:r>
            <a:endParaRPr lang="sv-SE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6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Resultat						3031.75</a:t>
            </a:r>
            <a:endParaRPr lang="sv-SE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Tillgångar 28/02 2023			SEB	  4658.21</a:t>
            </a:r>
            <a:br>
              <a:rPr lang="sv-SE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sv-SE" sz="4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Nordea	69565,60</a:t>
            </a:r>
            <a:endParaRPr lang="sv-SE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7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 tillgångar:		74223.81			74223.81</a:t>
            </a:r>
            <a:endParaRPr lang="sv-SE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1439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41FF5A-F4F2-1E13-2D16-7B147F166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Bokföring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96B5C8-96C6-B353-952C-76C1B9ABA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353" y="1407561"/>
            <a:ext cx="10900881" cy="5208996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sv-S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5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Datum		Händelse			Utgift	Intäkt</a:t>
            </a:r>
            <a:endParaRPr lang="sv-SE" sz="5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23/12-19		Kostnad Halmstadmötet		8421.00</a:t>
            </a:r>
            <a:b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4/1-20		kontoutgift			1270.50</a:t>
            </a:r>
            <a:b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16/1 -20		Medlemsavgift			1955.00</a:t>
            </a:r>
            <a:b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15/4 -20		Medlemsavgift			946.00</a:t>
            </a:r>
            <a:b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7/5 -20		Medlemsavgift			946.00</a:t>
            </a:r>
            <a:b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15/7 -20		Medlemsavgift			1862.00</a:t>
            </a:r>
            <a:b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15/10 -20	Medlemsavgift			1904.00</a:t>
            </a:r>
            <a:b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11/11 -20	Utgift </a:t>
            </a:r>
            <a:r>
              <a:rPr lang="sv-SE" sz="5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H:borg</a:t>
            </a:r>
            <a: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mötet		2012.00		   </a:t>
            </a:r>
            <a:b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4/1-21		Kontoavgift			1290.15</a:t>
            </a:r>
            <a:b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15/1 -21		Medlemsavgift			1896.00</a:t>
            </a:r>
            <a:b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23/4 -21		Medlemsavgift			1872.00</a:t>
            </a:r>
            <a:b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3/1 -22		Kontoavgift			1290.90</a:t>
            </a:r>
            <a:b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26/1 -22		Medlemsavgift			1860.00</a:t>
            </a:r>
            <a:b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7/4 -22		Medlemsavgift			1860.00</a:t>
            </a:r>
            <a:b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27/4 -22		Medlemsavgift			1860.00</a:t>
            </a:r>
            <a:b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6/7 -22		Medlemsavgift			1816.00</a:t>
            </a:r>
            <a:b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21/12 -22	utlägg möte			1348.20</a:t>
            </a:r>
            <a:b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4/1 -23		Kontoutgift			1430.00</a:t>
            </a:r>
            <a:b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18/1 -23		Medlemsavgift			1760.00</a:t>
            </a:r>
            <a:b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27/2 -23		Utlägg möte			442.50</a:t>
            </a:r>
          </a:p>
          <a:p>
            <a:pPr marL="828040" indent="828040">
              <a:lnSpc>
                <a:spcPct val="107000"/>
              </a:lnSpc>
              <a:spcAft>
                <a:spcPts val="800"/>
              </a:spcAft>
            </a:pPr>
            <a:r>
              <a:rPr lang="sv-SE" sz="5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SUMMA:			17505.25	20537.00</a:t>
            </a:r>
            <a:endParaRPr lang="sv-SE" sz="5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9532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373</Words>
  <Application>Microsoft Macintosh PowerPoint</Application>
  <PresentationFormat>Bredbild</PresentationFormat>
  <Paragraphs>23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Bokslut Sydsvenska pediatriska föreningen per den 28 feb 2023 </vt:lpstr>
      <vt:lpstr>Bokföring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Föredragningslista vid Årsmöte 2023-06-09 </dc:title>
  <dc:creator>Martin Jägervall</dc:creator>
  <cp:lastModifiedBy>Martin Jägervall</cp:lastModifiedBy>
  <cp:revision>2</cp:revision>
  <cp:lastPrinted>2023-06-08T09:46:14Z</cp:lastPrinted>
  <dcterms:created xsi:type="dcterms:W3CDTF">2023-06-08T09:26:22Z</dcterms:created>
  <dcterms:modified xsi:type="dcterms:W3CDTF">2023-06-08T09:46:20Z</dcterms:modified>
</cp:coreProperties>
</file>